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85" r:id="rId2"/>
    <p:sldId id="286" r:id="rId3"/>
    <p:sldId id="292" r:id="rId4"/>
    <p:sldId id="293" r:id="rId5"/>
    <p:sldId id="295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85"/>
            <p14:sldId id="286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73" d="100"/>
          <a:sy n="73" d="100"/>
        </p:scale>
        <p:origin x="-36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16/03/2021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2021/3/16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55</Words>
  <Application>Microsoft Office PowerPoint</Application>
  <PresentationFormat>On-screen Show (16:9)</PresentationFormat>
  <Paragraphs>20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70</cp:revision>
  <dcterms:created xsi:type="dcterms:W3CDTF">2017-01-10T13:46:13Z</dcterms:created>
  <dcterms:modified xsi:type="dcterms:W3CDTF">2021-03-16T01:09:02Z</dcterms:modified>
</cp:coreProperties>
</file>